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6" r:id="rId10"/>
    <p:sldId id="268" r:id="rId11"/>
    <p:sldId id="269" r:id="rId12"/>
    <p:sldId id="262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FF0000"/>
    <a:srgbClr val="660066"/>
    <a:srgbClr val="FFFF00"/>
    <a:srgbClr val="CCEC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137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CAD9833-E30C-4988-A3E5-99D7CD6DA1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CE18-7B48-4C69-AA3C-CC5BF9804A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931F-C286-4866-9B2E-1F3CAE802E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55162-638B-4529-A754-6423607302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54071-E9D1-4D3C-AB38-E54B2507AA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A895-3670-4440-BC71-BC829C1878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0CB02-A74E-409D-A621-3C14B627C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E5E96-5325-46A5-918C-1FB072364A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2D475-0905-4E9D-B142-FFDA9F9988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723B1-AF9D-4513-B17C-98694DF2CD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40880CA-E925-4D68-B70D-7BB402444D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06CDA8C-3DE7-4BEB-B8E4-9F25551F04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 smtClean="0">
                <a:solidFill>
                  <a:srgbClr val="0099FF"/>
                </a:solidFill>
              </a:rPr>
              <a:t/>
            </a:r>
            <a:br>
              <a:rPr lang="en-US" sz="4400" b="1" dirty="0" smtClean="0">
                <a:solidFill>
                  <a:srgbClr val="0099FF"/>
                </a:solidFill>
              </a:rPr>
            </a:br>
            <a:r>
              <a:rPr lang="en-US" sz="4400" b="1" dirty="0" smtClean="0">
                <a:solidFill>
                  <a:srgbClr val="0099FF"/>
                </a:solidFill>
              </a:rPr>
              <a:t>HOW TO WRITE </a:t>
            </a:r>
            <a:br>
              <a:rPr lang="en-US" sz="4400" b="1" dirty="0" smtClean="0">
                <a:solidFill>
                  <a:srgbClr val="0099FF"/>
                </a:solidFill>
              </a:rPr>
            </a:br>
            <a:r>
              <a:rPr lang="en-US" sz="4400" b="1" dirty="0" smtClean="0">
                <a:solidFill>
                  <a:srgbClr val="0099FF"/>
                </a:solidFill>
              </a:rPr>
              <a:t>A PARAGRAPH</a:t>
            </a:r>
            <a:endParaRPr lang="en-US" sz="4400" b="1" dirty="0">
              <a:solidFill>
                <a:srgbClr val="0099FF"/>
              </a:solidFill>
            </a:endParaRPr>
          </a:p>
        </p:txBody>
      </p:sp>
      <p:pic>
        <p:nvPicPr>
          <p:cNvPr id="2058" name="Picture 10" descr="penci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250"/>
            <a:ext cx="938213" cy="1152525"/>
          </a:xfrm>
          <a:prstGeom prst="rect">
            <a:avLst/>
          </a:prstGeom>
          <a:noFill/>
        </p:spPr>
      </p:pic>
      <p:pic>
        <p:nvPicPr>
          <p:cNvPr id="2059" name="Picture 11" descr="penci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550" y="5516563"/>
            <a:ext cx="938213" cy="1152525"/>
          </a:xfrm>
          <a:prstGeom prst="rect">
            <a:avLst/>
          </a:prstGeom>
          <a:noFill/>
        </p:spPr>
      </p:pic>
      <p:pic>
        <p:nvPicPr>
          <p:cNvPr id="2060" name="Picture 1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4476" y="2673821"/>
            <a:ext cx="3185716" cy="212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4932040" y="5229200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-675456"/>
            <a:ext cx="7772400" cy="482453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0099FF"/>
                </a:solidFill>
                <a:latin typeface="Trebuchet MS" pitchFamily="34" charset="0"/>
              </a:rPr>
              <a:t> 4. EDITING</a:t>
            </a:r>
            <a:br>
              <a:rPr lang="en-US" dirty="0" smtClean="0">
                <a:solidFill>
                  <a:srgbClr val="0099FF"/>
                </a:solidFill>
                <a:latin typeface="Trebuchet MS" pitchFamily="34" charset="0"/>
              </a:rPr>
            </a:br>
            <a:r>
              <a:rPr lang="en-US" dirty="0" smtClean="0">
                <a:solidFill>
                  <a:srgbClr val="0099FF"/>
                </a:solidFill>
                <a:latin typeface="Trebuchet MS" pitchFamily="34" charset="0"/>
              </a:rPr>
              <a:t>  </a:t>
            </a:r>
            <a:r>
              <a:rPr lang="en-US" sz="2800" dirty="0" smtClean="0">
                <a:solidFill>
                  <a:srgbClr val="0099FF"/>
                </a:solidFill>
                <a:latin typeface="Trebuchet MS" pitchFamily="34" charset="0"/>
              </a:rPr>
              <a:t>In this step you should revise all the errors abut coherence and cohesion that your paragraph may have.  </a:t>
            </a:r>
            <a:br>
              <a:rPr lang="en-US" sz="2800" dirty="0" smtClean="0">
                <a:solidFill>
                  <a:srgbClr val="0099FF"/>
                </a:solidFill>
                <a:latin typeface="Trebuchet MS" pitchFamily="34" charset="0"/>
              </a:rPr>
            </a:br>
            <a:r>
              <a:rPr lang="en-US" sz="2800" dirty="0" smtClean="0">
                <a:solidFill>
                  <a:srgbClr val="0099FF"/>
                </a:solidFill>
                <a:latin typeface="Trebuchet MS" pitchFamily="34" charset="0"/>
              </a:rPr>
              <a:t>  </a:t>
            </a:r>
            <a:endParaRPr lang="es-ES" sz="2800" b="1" u="sng" dirty="0">
              <a:solidFill>
                <a:srgbClr val="0099FF"/>
              </a:solidFill>
              <a:latin typeface="Trebuchet MS" pitchFamily="34" charset="0"/>
            </a:endParaRPr>
          </a:p>
        </p:txBody>
      </p:sp>
      <p:pic>
        <p:nvPicPr>
          <p:cNvPr id="18436" name="Picture 4" descr="penci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250"/>
            <a:ext cx="9302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636912"/>
            <a:ext cx="4935488" cy="3512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-675456"/>
            <a:ext cx="7772400" cy="482453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0099FF"/>
                </a:solidFill>
                <a:latin typeface="Trebuchet MS" pitchFamily="34" charset="0"/>
              </a:rPr>
              <a:t> 5. FINAL WORK</a:t>
            </a:r>
            <a:br>
              <a:rPr lang="en-US" dirty="0" smtClean="0">
                <a:solidFill>
                  <a:srgbClr val="0099FF"/>
                </a:solidFill>
                <a:latin typeface="Trebuchet MS" pitchFamily="34" charset="0"/>
              </a:rPr>
            </a:br>
            <a:r>
              <a:rPr lang="en-US" dirty="0" smtClean="0">
                <a:solidFill>
                  <a:srgbClr val="0099FF"/>
                </a:solidFill>
                <a:latin typeface="Trebuchet MS" pitchFamily="34" charset="0"/>
              </a:rPr>
              <a:t>  </a:t>
            </a:r>
            <a:r>
              <a:rPr lang="en-US" sz="2800" dirty="0" smtClean="0">
                <a:solidFill>
                  <a:srgbClr val="0099FF"/>
                </a:solidFill>
                <a:latin typeface="Trebuchet MS" pitchFamily="34" charset="0"/>
              </a:rPr>
              <a:t>In this step you should revise all the spelling or grammar errors.  And that’s it.  Your paragraph is done ! </a:t>
            </a:r>
            <a:endParaRPr lang="es-ES" sz="2800" b="1" u="sng" dirty="0">
              <a:solidFill>
                <a:srgbClr val="0099FF"/>
              </a:solidFill>
              <a:latin typeface="Trebuchet MS" pitchFamily="34" charset="0"/>
            </a:endParaRPr>
          </a:p>
        </p:txBody>
      </p:sp>
      <p:pic>
        <p:nvPicPr>
          <p:cNvPr id="18436" name="Picture 4" descr="penci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250"/>
            <a:ext cx="9302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996952"/>
            <a:ext cx="4352925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042988" y="549275"/>
            <a:ext cx="7772400" cy="5903913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es-ES" sz="4400" b="1" dirty="0" smtClean="0">
                <a:solidFill>
                  <a:srgbClr val="FFFF00"/>
                </a:solidFill>
                <a:latin typeface="Trebuchet MS" pitchFamily="34" charset="0"/>
              </a:rPr>
              <a:t> </a:t>
            </a:r>
            <a:endParaRPr lang="es-ES" sz="4400" b="1" dirty="0">
              <a:solidFill>
                <a:srgbClr val="FFFF00"/>
              </a:solidFill>
              <a:latin typeface="Trebuchet MS" pitchFamily="34" charset="0"/>
            </a:endParaRPr>
          </a:p>
          <a:p>
            <a:pPr algn="ctr">
              <a:buFontTx/>
              <a:buNone/>
            </a:pPr>
            <a:endParaRPr lang="es-ES" sz="4400" b="1" dirty="0">
              <a:solidFill>
                <a:srgbClr val="FFFF00"/>
              </a:solidFill>
              <a:latin typeface="Trebuchet MS" pitchFamily="34" charset="0"/>
            </a:endParaRPr>
          </a:p>
          <a:p>
            <a:pPr algn="ctr">
              <a:buFontTx/>
              <a:buNone/>
            </a:pPr>
            <a:r>
              <a:rPr lang="es-ES" sz="5400" b="1" dirty="0" err="1" smtClean="0">
                <a:solidFill>
                  <a:srgbClr val="FF0000"/>
                </a:solidFill>
                <a:latin typeface="Trebuchet MS" pitchFamily="34" charset="0"/>
              </a:rPr>
              <a:t>GOOD</a:t>
            </a:r>
            <a:endParaRPr lang="es-ES" sz="5400" b="1" dirty="0">
              <a:solidFill>
                <a:srgbClr val="FF0000"/>
              </a:solidFill>
              <a:latin typeface="Trebuchet MS" pitchFamily="34" charset="0"/>
            </a:endParaRPr>
          </a:p>
          <a:p>
            <a:pPr algn="ctr">
              <a:buFontTx/>
              <a:buNone/>
            </a:pPr>
            <a:r>
              <a:rPr lang="es-ES" sz="5400" b="1" dirty="0">
                <a:solidFill>
                  <a:srgbClr val="FF0000"/>
                </a:solidFill>
                <a:latin typeface="Trebuchet MS" pitchFamily="34" charset="0"/>
              </a:rPr>
              <a:t>JOB</a:t>
            </a:r>
            <a:r>
              <a:rPr lang="es-ES" sz="5400" b="1" dirty="0" smtClean="0">
                <a:solidFill>
                  <a:srgbClr val="FF0000"/>
                </a:solidFill>
                <a:latin typeface="Trebuchet MS" pitchFamily="34" charset="0"/>
              </a:rPr>
              <a:t>!</a:t>
            </a:r>
          </a:p>
          <a:p>
            <a:pPr algn="ctr">
              <a:buFontTx/>
              <a:buNone/>
            </a:pPr>
            <a:endParaRPr lang="es-ES" sz="5400" b="1" dirty="0" smtClean="0">
              <a:solidFill>
                <a:srgbClr val="FF0000"/>
              </a:solidFill>
              <a:latin typeface="Trebuchet MS" pitchFamily="34" charset="0"/>
            </a:endParaRPr>
          </a:p>
          <a:p>
            <a:pPr>
              <a:buFontTx/>
              <a:buNone/>
            </a:pPr>
            <a:endParaRPr lang="es-ES" sz="2600" b="1" dirty="0" smtClean="0">
              <a:solidFill>
                <a:srgbClr val="FF0000"/>
              </a:solidFill>
              <a:latin typeface="Trebuchet MS" pitchFamily="34" charset="0"/>
            </a:endParaRPr>
          </a:p>
          <a:p>
            <a:pPr>
              <a:buFontTx/>
              <a:buNone/>
            </a:pPr>
            <a:endParaRPr lang="es-ES" sz="5400" b="1" dirty="0">
              <a:solidFill>
                <a:srgbClr val="FF0000"/>
              </a:solidFill>
              <a:latin typeface="Trebuchet MS" pitchFamily="34" charset="0"/>
            </a:endParaRPr>
          </a:p>
        </p:txBody>
      </p:sp>
      <p:pic>
        <p:nvPicPr>
          <p:cNvPr id="17412" name="Picture 4" descr="pencils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476250"/>
            <a:ext cx="930275" cy="1143000"/>
          </a:xfrm>
          <a:noFill/>
          <a:ln/>
        </p:spPr>
      </p:pic>
      <p:pic>
        <p:nvPicPr>
          <p:cNvPr id="17413" name="Picture 5" descr="J023289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2060848"/>
            <a:ext cx="1614488" cy="1849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692151"/>
            <a:ext cx="7772400" cy="3168898"/>
          </a:xfrm>
        </p:spPr>
        <p:txBody>
          <a:bodyPr/>
          <a:lstStyle/>
          <a:p>
            <a:pPr marL="533400" indent="-533400" algn="ctr">
              <a:lnSpc>
                <a:spcPct val="90000"/>
              </a:lnSpc>
              <a:buFontTx/>
              <a:buNone/>
            </a:pPr>
            <a:r>
              <a:rPr lang="es-ES" sz="4000" dirty="0" err="1" smtClean="0">
                <a:solidFill>
                  <a:srgbClr val="0099FF"/>
                </a:solidFill>
                <a:latin typeface="Trebuchet MS" pitchFamily="34" charset="0"/>
              </a:rPr>
              <a:t>What</a:t>
            </a:r>
            <a:r>
              <a:rPr lang="es-ES" sz="4000" dirty="0" smtClean="0">
                <a:solidFill>
                  <a:srgbClr val="0099FF"/>
                </a:solidFill>
                <a:latin typeface="Trebuchet MS" pitchFamily="34" charset="0"/>
              </a:rPr>
              <a:t> </a:t>
            </a:r>
            <a:r>
              <a:rPr lang="es-ES" sz="4000" dirty="0" err="1" smtClean="0">
                <a:solidFill>
                  <a:srgbClr val="0099FF"/>
                </a:solidFill>
                <a:latin typeface="Trebuchet MS" pitchFamily="34" charset="0"/>
              </a:rPr>
              <a:t>is</a:t>
            </a:r>
            <a:r>
              <a:rPr lang="es-ES" sz="4000" dirty="0" smtClean="0">
                <a:solidFill>
                  <a:srgbClr val="0099FF"/>
                </a:solidFill>
                <a:latin typeface="Trebuchet MS" pitchFamily="34" charset="0"/>
              </a:rPr>
              <a:t> a </a:t>
            </a:r>
            <a:r>
              <a:rPr lang="es-ES" sz="4000" dirty="0" err="1">
                <a:solidFill>
                  <a:srgbClr val="0099FF"/>
                </a:solidFill>
                <a:latin typeface="Trebuchet MS" pitchFamily="34" charset="0"/>
              </a:rPr>
              <a:t>P</a:t>
            </a:r>
            <a:r>
              <a:rPr lang="es-ES" sz="4000" dirty="0" err="1" smtClean="0">
                <a:solidFill>
                  <a:srgbClr val="0099FF"/>
                </a:solidFill>
                <a:latin typeface="Trebuchet MS" pitchFamily="34" charset="0"/>
              </a:rPr>
              <a:t>aragraph</a:t>
            </a:r>
            <a:r>
              <a:rPr lang="es-ES" sz="4000" dirty="0" smtClean="0">
                <a:solidFill>
                  <a:srgbClr val="0099FF"/>
                </a:solidFill>
                <a:latin typeface="Trebuchet MS" pitchFamily="34" charset="0"/>
              </a:rPr>
              <a:t>  </a:t>
            </a:r>
            <a:r>
              <a:rPr lang="es-ES" sz="4000" dirty="0">
                <a:solidFill>
                  <a:srgbClr val="0099FF"/>
                </a:solidFill>
                <a:latin typeface="Trebuchet MS" pitchFamily="34" charset="0"/>
              </a:rPr>
              <a:t/>
            </a:r>
            <a:br>
              <a:rPr lang="es-ES" sz="4000" dirty="0">
                <a:solidFill>
                  <a:srgbClr val="0099FF"/>
                </a:solidFill>
                <a:latin typeface="Trebuchet MS" pitchFamily="34" charset="0"/>
              </a:rPr>
            </a:br>
            <a:endParaRPr lang="es-ES" sz="4000" dirty="0" smtClean="0">
              <a:solidFill>
                <a:srgbClr val="0099FF"/>
              </a:solidFill>
              <a:latin typeface="Trebuchet MS" pitchFamily="34" charset="0"/>
            </a:endParaRPr>
          </a:p>
          <a:p>
            <a:pPr marL="533400" indent="-533400" algn="just">
              <a:lnSpc>
                <a:spcPct val="90000"/>
              </a:lnSpc>
              <a:buFontTx/>
              <a:buNone/>
            </a:pPr>
            <a:r>
              <a:rPr lang="es-ES" sz="4000" dirty="0" smtClean="0">
                <a:solidFill>
                  <a:srgbClr val="0099FF"/>
                </a:solidFill>
                <a:latin typeface="Trebuchet MS" pitchFamily="34" charset="0"/>
              </a:rPr>
              <a:t>     </a:t>
            </a:r>
            <a:r>
              <a:rPr lang="es-ES" sz="2800" dirty="0" smtClean="0">
                <a:solidFill>
                  <a:srgbClr val="0099FF"/>
                </a:solidFill>
                <a:latin typeface="Trebuchet MS" pitchFamily="34" charset="0"/>
              </a:rPr>
              <a:t>A </a:t>
            </a:r>
            <a:r>
              <a:rPr lang="es-ES" sz="2800" dirty="0" err="1" smtClean="0">
                <a:solidFill>
                  <a:srgbClr val="0099FF"/>
                </a:solidFill>
                <a:latin typeface="Trebuchet MS" pitchFamily="34" charset="0"/>
              </a:rPr>
              <a:t>paragraph</a:t>
            </a:r>
            <a:r>
              <a:rPr lang="es-ES" sz="2800" dirty="0" smtClean="0">
                <a:solidFill>
                  <a:srgbClr val="0099FF"/>
                </a:solidFill>
                <a:latin typeface="Trebuchet MS" pitchFamily="34" charset="0"/>
              </a:rPr>
              <a:t> </a:t>
            </a:r>
            <a:r>
              <a:rPr lang="es-ES" sz="2800" dirty="0" err="1" smtClean="0">
                <a:solidFill>
                  <a:srgbClr val="0099FF"/>
                </a:solidFill>
                <a:latin typeface="Trebuchet MS" pitchFamily="34" charset="0"/>
              </a:rPr>
              <a:t>is</a:t>
            </a:r>
            <a:r>
              <a:rPr lang="es-ES" sz="2800" dirty="0" smtClean="0">
                <a:solidFill>
                  <a:srgbClr val="0099FF"/>
                </a:solidFill>
                <a:latin typeface="Trebuchet MS" pitchFamily="34" charset="0"/>
              </a:rPr>
              <a:t> a </a:t>
            </a:r>
            <a:r>
              <a:rPr lang="es-ES" sz="2800" dirty="0" err="1" smtClean="0">
                <a:solidFill>
                  <a:srgbClr val="0099FF"/>
                </a:solidFill>
                <a:latin typeface="Trebuchet MS" pitchFamily="34" charset="0"/>
              </a:rPr>
              <a:t>piece</a:t>
            </a:r>
            <a:r>
              <a:rPr lang="es-ES" sz="2800" dirty="0" smtClean="0">
                <a:solidFill>
                  <a:srgbClr val="0099FF"/>
                </a:solidFill>
                <a:latin typeface="Trebuchet MS" pitchFamily="34" charset="0"/>
              </a:rPr>
              <a:t> of </a:t>
            </a:r>
            <a:r>
              <a:rPr lang="es-ES" sz="2800" dirty="0" err="1" smtClean="0">
                <a:solidFill>
                  <a:srgbClr val="0099FF"/>
                </a:solidFill>
                <a:latin typeface="Trebuchet MS" pitchFamily="34" charset="0"/>
              </a:rPr>
              <a:t>writing</a:t>
            </a:r>
            <a:r>
              <a:rPr lang="es-ES" sz="2800" dirty="0" smtClean="0">
                <a:solidFill>
                  <a:srgbClr val="0099FF"/>
                </a:solidFill>
                <a:latin typeface="Trebuchet MS" pitchFamily="34" charset="0"/>
              </a:rPr>
              <a:t> </a:t>
            </a:r>
          </a:p>
          <a:p>
            <a:pPr marL="90488" indent="-90488" algn="just">
              <a:lnSpc>
                <a:spcPct val="90000"/>
              </a:lnSpc>
              <a:buFontTx/>
              <a:buNone/>
            </a:pPr>
            <a:r>
              <a:rPr lang="es-EC" sz="2800" dirty="0" smtClean="0">
                <a:solidFill>
                  <a:srgbClr val="0099FF"/>
                </a:solidFill>
                <a:latin typeface="Trebuchet MS" pitchFamily="34" charset="0"/>
              </a:rPr>
              <a:t> </a:t>
            </a:r>
            <a:r>
              <a:rPr lang="es-EC" sz="2800" dirty="0" err="1" smtClean="0">
                <a:solidFill>
                  <a:srgbClr val="0099FF"/>
                </a:solidFill>
                <a:latin typeface="Trebuchet MS" pitchFamily="34" charset="0"/>
              </a:rPr>
              <a:t>that</a:t>
            </a:r>
            <a:r>
              <a:rPr lang="es-EC" sz="2800" dirty="0">
                <a:solidFill>
                  <a:srgbClr val="0099FF"/>
                </a:solidFill>
                <a:latin typeface="Trebuchet MS" pitchFamily="34" charset="0"/>
              </a:rPr>
              <a:t> </a:t>
            </a:r>
            <a:r>
              <a:rPr lang="es-EC" sz="2800" dirty="0" err="1" smtClean="0">
                <a:solidFill>
                  <a:srgbClr val="0099FF"/>
                </a:solidFill>
                <a:latin typeface="Trebuchet MS" pitchFamily="34" charset="0"/>
              </a:rPr>
              <a:t>consists</a:t>
            </a:r>
            <a:r>
              <a:rPr lang="es-EC" sz="2800" dirty="0" smtClean="0">
                <a:solidFill>
                  <a:srgbClr val="0099FF"/>
                </a:solidFill>
                <a:latin typeface="Trebuchet MS" pitchFamily="34" charset="0"/>
              </a:rPr>
              <a:t> of </a:t>
            </a:r>
            <a:r>
              <a:rPr lang="es-EC" sz="2800" dirty="0" err="1" smtClean="0">
                <a:solidFill>
                  <a:srgbClr val="0099FF"/>
                </a:solidFill>
                <a:latin typeface="Trebuchet MS" pitchFamily="34" charset="0"/>
              </a:rPr>
              <a:t>one</a:t>
            </a:r>
            <a:r>
              <a:rPr lang="es-EC" sz="2800" dirty="0" smtClean="0">
                <a:solidFill>
                  <a:srgbClr val="0099FF"/>
                </a:solidFill>
                <a:latin typeface="Trebuchet MS" pitchFamily="34" charset="0"/>
              </a:rPr>
              <a:t> </a:t>
            </a:r>
            <a:r>
              <a:rPr lang="es-EC" sz="2800" dirty="0" err="1" smtClean="0">
                <a:solidFill>
                  <a:srgbClr val="0099FF"/>
                </a:solidFill>
                <a:latin typeface="Trebuchet MS" pitchFamily="34" charset="0"/>
              </a:rPr>
              <a:t>or</a:t>
            </a:r>
            <a:r>
              <a:rPr lang="es-EC" sz="2800" dirty="0" smtClean="0">
                <a:solidFill>
                  <a:srgbClr val="0099FF"/>
                </a:solidFill>
                <a:latin typeface="Trebuchet MS" pitchFamily="34" charset="0"/>
              </a:rPr>
              <a:t> more </a:t>
            </a:r>
            <a:r>
              <a:rPr lang="es-EC" sz="2800" dirty="0" err="1" smtClean="0">
                <a:solidFill>
                  <a:srgbClr val="0099FF"/>
                </a:solidFill>
                <a:latin typeface="Trebuchet MS" pitchFamily="34" charset="0"/>
              </a:rPr>
              <a:t>sentences</a:t>
            </a:r>
            <a:r>
              <a:rPr lang="es-EC" sz="2800" dirty="0" smtClean="0">
                <a:solidFill>
                  <a:srgbClr val="0099FF"/>
                </a:solidFill>
                <a:latin typeface="Trebuchet MS" pitchFamily="34" charset="0"/>
              </a:rPr>
              <a:t>.    </a:t>
            </a:r>
            <a:r>
              <a:rPr lang="es-EC" sz="2800" dirty="0" err="1" smtClean="0">
                <a:solidFill>
                  <a:srgbClr val="0099FF"/>
                </a:solidFill>
                <a:latin typeface="Trebuchet MS" pitchFamily="34" charset="0"/>
              </a:rPr>
              <a:t>Sometimes</a:t>
            </a:r>
            <a:r>
              <a:rPr lang="es-EC" sz="2800" dirty="0" smtClean="0">
                <a:solidFill>
                  <a:srgbClr val="0099FF"/>
                </a:solidFill>
                <a:latin typeface="Trebuchet MS" pitchFamily="34" charset="0"/>
              </a:rPr>
              <a:t>, </a:t>
            </a:r>
            <a:r>
              <a:rPr lang="es-EC" sz="2800" dirty="0" err="1" smtClean="0">
                <a:solidFill>
                  <a:srgbClr val="0099FF"/>
                </a:solidFill>
                <a:latin typeface="Trebuchet MS" pitchFamily="34" charset="0"/>
              </a:rPr>
              <a:t>the</a:t>
            </a:r>
            <a:r>
              <a:rPr lang="es-EC" sz="2800" dirty="0" smtClean="0">
                <a:solidFill>
                  <a:srgbClr val="0099FF"/>
                </a:solidFill>
                <a:latin typeface="Trebuchet MS" pitchFamily="34" charset="0"/>
              </a:rPr>
              <a:t> </a:t>
            </a:r>
            <a:r>
              <a:rPr lang="es-EC" sz="2800" dirty="0" err="1" smtClean="0">
                <a:solidFill>
                  <a:srgbClr val="0099FF"/>
                </a:solidFill>
                <a:latin typeface="Trebuchet MS" pitchFamily="34" charset="0"/>
              </a:rPr>
              <a:t>first</a:t>
            </a:r>
            <a:r>
              <a:rPr lang="es-EC" sz="2800" dirty="0" smtClean="0">
                <a:solidFill>
                  <a:srgbClr val="0099FF"/>
                </a:solidFill>
                <a:latin typeface="Trebuchet MS" pitchFamily="34" charset="0"/>
              </a:rPr>
              <a:t> line </a:t>
            </a:r>
            <a:r>
              <a:rPr lang="es-EC" sz="2800" dirty="0" err="1" smtClean="0">
                <a:solidFill>
                  <a:srgbClr val="0099FF"/>
                </a:solidFill>
                <a:latin typeface="Trebuchet MS" pitchFamily="34" charset="0"/>
              </a:rPr>
              <a:t>is</a:t>
            </a:r>
            <a:r>
              <a:rPr lang="es-EC" sz="2800" dirty="0" smtClean="0">
                <a:solidFill>
                  <a:srgbClr val="0099FF"/>
                </a:solidFill>
                <a:latin typeface="Trebuchet MS" pitchFamily="34" charset="0"/>
              </a:rPr>
              <a:t> </a:t>
            </a:r>
            <a:r>
              <a:rPr lang="es-EC" sz="2800" dirty="0" err="1" smtClean="0">
                <a:solidFill>
                  <a:srgbClr val="0099FF"/>
                </a:solidFill>
                <a:latin typeface="Trebuchet MS" pitchFamily="34" charset="0"/>
              </a:rPr>
              <a:t>indented</a:t>
            </a:r>
            <a:r>
              <a:rPr lang="es-EC" sz="2800" dirty="0" smtClean="0">
                <a:solidFill>
                  <a:srgbClr val="0099FF"/>
                </a:solidFill>
                <a:latin typeface="Trebuchet MS" pitchFamily="34" charset="0"/>
              </a:rPr>
              <a:t>.  </a:t>
            </a:r>
            <a:endParaRPr lang="es-ES" sz="2800" dirty="0">
              <a:solidFill>
                <a:srgbClr val="CCECFF"/>
              </a:solidFill>
              <a:latin typeface="Trebuchet MS" pitchFamily="34" charset="0"/>
            </a:endParaRPr>
          </a:p>
        </p:txBody>
      </p:sp>
      <p:pic>
        <p:nvPicPr>
          <p:cNvPr id="12292" name="Picture 4" descr="pencils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476250"/>
            <a:ext cx="930275" cy="1143000"/>
          </a:xfrm>
          <a:noFill/>
          <a:ln/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476672"/>
            <a:ext cx="172819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3717033"/>
            <a:ext cx="447675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Flecha izquierda"/>
          <p:cNvSpPr/>
          <p:nvPr/>
        </p:nvSpPr>
        <p:spPr>
          <a:xfrm>
            <a:off x="1907704" y="4797152"/>
            <a:ext cx="1512168" cy="720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10 CuadroTexto"/>
          <p:cNvSpPr txBox="1"/>
          <p:nvPr/>
        </p:nvSpPr>
        <p:spPr>
          <a:xfrm>
            <a:off x="611560" y="464384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accent3"/>
                </a:solidFill>
              </a:rPr>
              <a:t>Indentation</a:t>
            </a:r>
            <a:endParaRPr lang="en-US" sz="18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042988" y="908050"/>
            <a:ext cx="7772400" cy="4825206"/>
          </a:xfrm>
        </p:spPr>
        <p:txBody>
          <a:bodyPr>
            <a:normAutofit fontScale="77500" lnSpcReduction="20000"/>
          </a:bodyPr>
          <a:lstStyle/>
          <a:p>
            <a:pPr marL="533400" indent="-533400" algn="ctr">
              <a:buFontTx/>
              <a:buNone/>
            </a:pPr>
            <a:r>
              <a:rPr lang="es-ES" sz="4000" b="1" dirty="0" err="1" smtClean="0">
                <a:solidFill>
                  <a:srgbClr val="0099FF"/>
                </a:solidFill>
                <a:latin typeface="Trebuchet MS" pitchFamily="34" charset="0"/>
              </a:rPr>
              <a:t>PARTS</a:t>
            </a:r>
            <a:r>
              <a:rPr lang="es-ES" sz="4000" b="1" dirty="0" smtClean="0">
                <a:solidFill>
                  <a:srgbClr val="0099FF"/>
                </a:solidFill>
                <a:latin typeface="Trebuchet MS" pitchFamily="34" charset="0"/>
              </a:rPr>
              <a:t> OF A </a:t>
            </a:r>
            <a:r>
              <a:rPr lang="es-ES" sz="4000" b="1" dirty="0" err="1" smtClean="0">
                <a:solidFill>
                  <a:srgbClr val="0099FF"/>
                </a:solidFill>
                <a:latin typeface="Trebuchet MS" pitchFamily="34" charset="0"/>
              </a:rPr>
              <a:t>PARAGRAPH</a:t>
            </a:r>
            <a:endParaRPr lang="es-ES" sz="4000" b="1" dirty="0" smtClean="0">
              <a:solidFill>
                <a:srgbClr val="0099FF"/>
              </a:solidFill>
              <a:latin typeface="Trebuchet MS" pitchFamily="34" charset="0"/>
            </a:endParaRPr>
          </a:p>
          <a:p>
            <a:pPr marL="450850" indent="0">
              <a:buFontTx/>
              <a:buNone/>
            </a:pPr>
            <a:endParaRPr lang="es-ES" sz="2800" b="1" dirty="0" smtClean="0">
              <a:solidFill>
                <a:srgbClr val="0099FF"/>
              </a:solidFill>
              <a:latin typeface="Trebuchet MS" pitchFamily="34" charset="0"/>
            </a:endParaRPr>
          </a:p>
          <a:p>
            <a:pPr marL="450850" indent="0">
              <a:buFontTx/>
              <a:buNone/>
            </a:pPr>
            <a:r>
              <a:rPr lang="es-ES" sz="2800" b="1" dirty="0" smtClean="0">
                <a:solidFill>
                  <a:srgbClr val="0099FF"/>
                </a:solidFill>
                <a:latin typeface="Trebuchet MS" pitchFamily="34" charset="0"/>
              </a:rPr>
              <a:t>A </a:t>
            </a:r>
            <a:r>
              <a:rPr lang="es-ES" sz="2800" b="1" dirty="0" err="1" smtClean="0">
                <a:solidFill>
                  <a:srgbClr val="0099FF"/>
                </a:solidFill>
                <a:latin typeface="Trebuchet MS" pitchFamily="34" charset="0"/>
              </a:rPr>
              <a:t>paragraph</a:t>
            </a:r>
            <a:r>
              <a:rPr lang="es-ES" sz="2800" b="1" dirty="0" smtClean="0">
                <a:solidFill>
                  <a:srgbClr val="0099FF"/>
                </a:solidFill>
                <a:latin typeface="Trebuchet MS" pitchFamily="34" charset="0"/>
              </a:rPr>
              <a:t> </a:t>
            </a:r>
            <a:r>
              <a:rPr lang="es-ES" sz="2800" b="1" dirty="0" err="1" smtClean="0">
                <a:solidFill>
                  <a:srgbClr val="0099FF"/>
                </a:solidFill>
                <a:latin typeface="Trebuchet MS" pitchFamily="34" charset="0"/>
              </a:rPr>
              <a:t>regularly</a:t>
            </a:r>
            <a:r>
              <a:rPr lang="es-ES" sz="2800" b="1" dirty="0" smtClean="0">
                <a:solidFill>
                  <a:srgbClr val="0099FF"/>
                </a:solidFill>
                <a:latin typeface="Trebuchet MS" pitchFamily="34" charset="0"/>
              </a:rPr>
              <a:t> has </a:t>
            </a:r>
            <a:r>
              <a:rPr lang="es-ES" sz="2800" b="1" dirty="0" err="1" smtClean="0">
                <a:solidFill>
                  <a:srgbClr val="0099FF"/>
                </a:solidFill>
                <a:latin typeface="Trebuchet MS" pitchFamily="34" charset="0"/>
              </a:rPr>
              <a:t>three</a:t>
            </a:r>
            <a:r>
              <a:rPr lang="es-ES" sz="2800" b="1" dirty="0" smtClean="0">
                <a:solidFill>
                  <a:srgbClr val="0099FF"/>
                </a:solidFill>
                <a:latin typeface="Trebuchet MS" pitchFamily="34" charset="0"/>
              </a:rPr>
              <a:t> </a:t>
            </a:r>
            <a:r>
              <a:rPr lang="es-ES" sz="2800" b="1" dirty="0" err="1" smtClean="0">
                <a:solidFill>
                  <a:srgbClr val="0099FF"/>
                </a:solidFill>
                <a:latin typeface="Trebuchet MS" pitchFamily="34" charset="0"/>
              </a:rPr>
              <a:t>parts</a:t>
            </a:r>
            <a:r>
              <a:rPr lang="es-ES" sz="2800" b="1" dirty="0" smtClean="0">
                <a:solidFill>
                  <a:srgbClr val="0099FF"/>
                </a:solidFill>
                <a:latin typeface="Trebuchet MS" pitchFamily="34" charset="0"/>
              </a:rPr>
              <a:t>: </a:t>
            </a:r>
          </a:p>
          <a:p>
            <a:pPr marL="450850" indent="0">
              <a:buFontTx/>
              <a:buNone/>
            </a:pPr>
            <a:endParaRPr lang="es-ES" sz="2800" b="1" dirty="0" smtClean="0">
              <a:solidFill>
                <a:srgbClr val="0099FF"/>
              </a:solidFill>
              <a:latin typeface="Trebuchet MS" pitchFamily="34" charset="0"/>
            </a:endParaRPr>
          </a:p>
          <a:p>
            <a:pPr marL="965200" indent="-514350">
              <a:buNone/>
            </a:pPr>
            <a:r>
              <a:rPr lang="es-ES" sz="2800" b="1" dirty="0" smtClean="0">
                <a:solidFill>
                  <a:schemeClr val="accent2"/>
                </a:solidFill>
                <a:latin typeface="Trebuchet MS" pitchFamily="34" charset="0"/>
              </a:rPr>
              <a:t>1.   </a:t>
            </a:r>
            <a:r>
              <a:rPr lang="es-ES" sz="2800" b="1" dirty="0" err="1" smtClean="0">
                <a:solidFill>
                  <a:schemeClr val="accent2"/>
                </a:solidFill>
                <a:latin typeface="Trebuchet MS" pitchFamily="34" charset="0"/>
              </a:rPr>
              <a:t>Topic</a:t>
            </a:r>
            <a:r>
              <a:rPr lang="es-ES" sz="2800" b="1" dirty="0" smtClean="0">
                <a:solidFill>
                  <a:schemeClr val="accent2"/>
                </a:solidFill>
                <a:latin typeface="Trebuchet MS" pitchFamily="34" charset="0"/>
              </a:rPr>
              <a:t> </a:t>
            </a:r>
            <a:r>
              <a:rPr lang="es-ES" sz="2800" b="1" dirty="0" err="1" smtClean="0">
                <a:solidFill>
                  <a:schemeClr val="accent2"/>
                </a:solidFill>
                <a:latin typeface="Trebuchet MS" pitchFamily="34" charset="0"/>
              </a:rPr>
              <a:t>Sentence</a:t>
            </a:r>
            <a:r>
              <a:rPr lang="es-ES" sz="2800" b="1" dirty="0" smtClean="0">
                <a:solidFill>
                  <a:srgbClr val="0099FF"/>
                </a:solidFill>
                <a:latin typeface="Trebuchet MS" pitchFamily="34" charset="0"/>
              </a:rPr>
              <a:t>:  </a:t>
            </a:r>
            <a:r>
              <a:rPr lang="es-ES" sz="2800" b="1" dirty="0" err="1" smtClean="0">
                <a:solidFill>
                  <a:srgbClr val="0099FF"/>
                </a:solidFill>
                <a:latin typeface="Trebuchet MS" pitchFamily="34" charset="0"/>
              </a:rPr>
              <a:t>It</a:t>
            </a:r>
            <a:r>
              <a:rPr lang="es-ES" sz="2800" b="1" dirty="0" smtClean="0">
                <a:solidFill>
                  <a:srgbClr val="0099FF"/>
                </a:solidFill>
                <a:latin typeface="Trebuchet MS" pitchFamily="34" charset="0"/>
              </a:rPr>
              <a:t> </a:t>
            </a:r>
            <a:r>
              <a:rPr lang="es-ES" sz="2800" b="1" dirty="0" err="1" smtClean="0">
                <a:solidFill>
                  <a:srgbClr val="0099FF"/>
                </a:solidFill>
                <a:latin typeface="Trebuchet MS" pitchFamily="34" charset="0"/>
              </a:rPr>
              <a:t>is</a:t>
            </a:r>
            <a:r>
              <a:rPr lang="es-ES" sz="2800" b="1" dirty="0" smtClean="0">
                <a:solidFill>
                  <a:srgbClr val="0099FF"/>
                </a:solidFill>
                <a:latin typeface="Trebuchet MS" pitchFamily="34" charset="0"/>
              </a:rPr>
              <a:t> </a:t>
            </a:r>
            <a:r>
              <a:rPr lang="es-ES" sz="2800" b="1" dirty="0" err="1" smtClean="0">
                <a:solidFill>
                  <a:srgbClr val="0099FF"/>
                </a:solidFill>
                <a:latin typeface="Trebuchet MS" pitchFamily="34" charset="0"/>
              </a:rPr>
              <a:t>usually</a:t>
            </a:r>
            <a:r>
              <a:rPr lang="es-ES" sz="2800" b="1" dirty="0" smtClean="0">
                <a:solidFill>
                  <a:srgbClr val="0099FF"/>
                </a:solidFill>
                <a:latin typeface="Trebuchet MS" pitchFamily="34" charset="0"/>
              </a:rPr>
              <a:t> </a:t>
            </a:r>
            <a:r>
              <a:rPr lang="es-ES" sz="2800" b="1" dirty="0" err="1" smtClean="0">
                <a:solidFill>
                  <a:srgbClr val="0099FF"/>
                </a:solidFill>
                <a:latin typeface="Trebuchet MS" pitchFamily="34" charset="0"/>
              </a:rPr>
              <a:t>the</a:t>
            </a:r>
            <a:r>
              <a:rPr lang="es-ES" sz="2800" b="1" dirty="0" smtClean="0">
                <a:solidFill>
                  <a:srgbClr val="0099FF"/>
                </a:solidFill>
                <a:latin typeface="Trebuchet MS" pitchFamily="34" charset="0"/>
              </a:rPr>
              <a:t> </a:t>
            </a:r>
            <a:r>
              <a:rPr lang="es-ES" sz="2800" b="1" dirty="0" err="1" smtClean="0">
                <a:solidFill>
                  <a:srgbClr val="0099FF"/>
                </a:solidFill>
                <a:latin typeface="Trebuchet MS" pitchFamily="34" charset="0"/>
              </a:rPr>
              <a:t>first</a:t>
            </a:r>
            <a:r>
              <a:rPr lang="es-ES" sz="2800" b="1" dirty="0" smtClean="0">
                <a:solidFill>
                  <a:srgbClr val="0099FF"/>
                </a:solidFill>
                <a:latin typeface="Trebuchet MS" pitchFamily="34" charset="0"/>
              </a:rPr>
              <a:t> </a:t>
            </a:r>
            <a:r>
              <a:rPr lang="es-ES" sz="2800" b="1" dirty="0" err="1" smtClean="0">
                <a:solidFill>
                  <a:srgbClr val="0099FF"/>
                </a:solidFill>
                <a:latin typeface="Trebuchet MS" pitchFamily="34" charset="0"/>
              </a:rPr>
              <a:t>sentence</a:t>
            </a:r>
            <a:r>
              <a:rPr lang="es-ES" sz="2800" b="1" dirty="0" smtClean="0">
                <a:solidFill>
                  <a:srgbClr val="0099FF"/>
                </a:solidFill>
                <a:latin typeface="Trebuchet MS" pitchFamily="34" charset="0"/>
              </a:rPr>
              <a:t> in a </a:t>
            </a:r>
            <a:r>
              <a:rPr lang="es-ES" sz="2800" b="1" dirty="0" err="1" smtClean="0">
                <a:solidFill>
                  <a:srgbClr val="0099FF"/>
                </a:solidFill>
                <a:latin typeface="Trebuchet MS" pitchFamily="34" charset="0"/>
              </a:rPr>
              <a:t>paragraph</a:t>
            </a:r>
            <a:r>
              <a:rPr lang="es-ES" sz="2800" b="1" dirty="0" smtClean="0">
                <a:solidFill>
                  <a:srgbClr val="0099FF"/>
                </a:solidFill>
                <a:latin typeface="Trebuchet MS" pitchFamily="34" charset="0"/>
              </a:rPr>
              <a:t>.</a:t>
            </a:r>
          </a:p>
          <a:p>
            <a:pPr marL="965200" indent="-514350">
              <a:buNone/>
            </a:pPr>
            <a:endParaRPr lang="es-ES" sz="2800" b="1" dirty="0" smtClean="0">
              <a:solidFill>
                <a:srgbClr val="0099FF"/>
              </a:solidFill>
              <a:latin typeface="Trebuchet MS" pitchFamily="34" charset="0"/>
            </a:endParaRPr>
          </a:p>
          <a:p>
            <a:pPr marL="965200" indent="-514350">
              <a:buNone/>
            </a:pPr>
            <a:r>
              <a:rPr lang="es-ES" sz="2800" b="1" dirty="0" smtClean="0">
                <a:solidFill>
                  <a:schemeClr val="accent2"/>
                </a:solidFill>
                <a:latin typeface="Trebuchet MS" pitchFamily="34" charset="0"/>
              </a:rPr>
              <a:t>2.   </a:t>
            </a:r>
            <a:r>
              <a:rPr lang="es-ES" sz="2800" b="1" dirty="0" err="1" smtClean="0">
                <a:solidFill>
                  <a:schemeClr val="accent2"/>
                </a:solidFill>
                <a:latin typeface="Trebuchet MS" pitchFamily="34" charset="0"/>
              </a:rPr>
              <a:t>Supporting</a:t>
            </a:r>
            <a:r>
              <a:rPr lang="es-ES" sz="2800" b="1" dirty="0" smtClean="0">
                <a:solidFill>
                  <a:schemeClr val="accent2"/>
                </a:solidFill>
                <a:latin typeface="Trebuchet MS" pitchFamily="34" charset="0"/>
              </a:rPr>
              <a:t> </a:t>
            </a:r>
            <a:r>
              <a:rPr lang="es-ES" sz="2800" b="1" dirty="0" err="1" smtClean="0">
                <a:solidFill>
                  <a:schemeClr val="accent2"/>
                </a:solidFill>
                <a:latin typeface="Trebuchet MS" pitchFamily="34" charset="0"/>
              </a:rPr>
              <a:t>Sentences</a:t>
            </a:r>
            <a:r>
              <a:rPr lang="es-ES" sz="2800" b="1" dirty="0" smtClean="0">
                <a:solidFill>
                  <a:srgbClr val="0099FF"/>
                </a:solidFill>
                <a:latin typeface="Trebuchet MS" pitchFamily="34" charset="0"/>
              </a:rPr>
              <a:t>:  </a:t>
            </a:r>
            <a:r>
              <a:rPr lang="es-ES" sz="2800" b="1" dirty="0" err="1" smtClean="0">
                <a:solidFill>
                  <a:srgbClr val="0099FF"/>
                </a:solidFill>
                <a:latin typeface="Trebuchet MS" pitchFamily="34" charset="0"/>
              </a:rPr>
              <a:t>They</a:t>
            </a:r>
            <a:r>
              <a:rPr lang="es-ES" sz="2800" b="1" dirty="0" smtClean="0">
                <a:solidFill>
                  <a:srgbClr val="0099FF"/>
                </a:solidFill>
                <a:latin typeface="Trebuchet MS" pitchFamily="34" charset="0"/>
              </a:rPr>
              <a:t> </a:t>
            </a:r>
            <a:r>
              <a:rPr lang="es-ES" sz="2800" b="1" dirty="0" err="1" smtClean="0">
                <a:solidFill>
                  <a:srgbClr val="0099FF"/>
                </a:solidFill>
                <a:latin typeface="Trebuchet MS" pitchFamily="34" charset="0"/>
              </a:rPr>
              <a:t>support</a:t>
            </a:r>
            <a:r>
              <a:rPr lang="es-ES" sz="2800" b="1" dirty="0" smtClean="0">
                <a:solidFill>
                  <a:srgbClr val="0099FF"/>
                </a:solidFill>
                <a:latin typeface="Trebuchet MS" pitchFamily="34" charset="0"/>
              </a:rPr>
              <a:t> </a:t>
            </a:r>
            <a:r>
              <a:rPr lang="es-ES" sz="2800" b="1" dirty="0" err="1" smtClean="0">
                <a:solidFill>
                  <a:srgbClr val="0099FF"/>
                </a:solidFill>
                <a:latin typeface="Trebuchet MS" pitchFamily="34" charset="0"/>
              </a:rPr>
              <a:t>the</a:t>
            </a:r>
            <a:r>
              <a:rPr lang="es-ES" sz="2800" b="1" dirty="0" smtClean="0">
                <a:solidFill>
                  <a:srgbClr val="0099FF"/>
                </a:solidFill>
                <a:latin typeface="Trebuchet MS" pitchFamily="34" charset="0"/>
              </a:rPr>
              <a:t> </a:t>
            </a:r>
            <a:r>
              <a:rPr lang="es-ES" sz="2800" b="1" dirty="0" err="1" smtClean="0">
                <a:solidFill>
                  <a:srgbClr val="0099FF"/>
                </a:solidFill>
                <a:latin typeface="Trebuchet MS" pitchFamily="34" charset="0"/>
              </a:rPr>
              <a:t>information</a:t>
            </a:r>
            <a:r>
              <a:rPr lang="es-ES" sz="2800" b="1" dirty="0" smtClean="0">
                <a:solidFill>
                  <a:srgbClr val="0099FF"/>
                </a:solidFill>
                <a:latin typeface="Trebuchet MS" pitchFamily="34" charset="0"/>
              </a:rPr>
              <a:t> of </a:t>
            </a:r>
            <a:r>
              <a:rPr lang="es-ES" sz="2800" b="1" dirty="0" err="1" smtClean="0">
                <a:solidFill>
                  <a:srgbClr val="0099FF"/>
                </a:solidFill>
                <a:latin typeface="Trebuchet MS" pitchFamily="34" charset="0"/>
              </a:rPr>
              <a:t>the</a:t>
            </a:r>
            <a:r>
              <a:rPr lang="es-ES" sz="2800" b="1" dirty="0" smtClean="0">
                <a:solidFill>
                  <a:srgbClr val="0099FF"/>
                </a:solidFill>
                <a:latin typeface="Trebuchet MS" pitchFamily="34" charset="0"/>
              </a:rPr>
              <a:t> </a:t>
            </a:r>
            <a:r>
              <a:rPr lang="es-ES" sz="2800" b="1" dirty="0" err="1" smtClean="0">
                <a:solidFill>
                  <a:srgbClr val="0099FF"/>
                </a:solidFill>
                <a:latin typeface="Trebuchet MS" pitchFamily="34" charset="0"/>
              </a:rPr>
              <a:t>topic</a:t>
            </a:r>
            <a:r>
              <a:rPr lang="es-ES" sz="2800" b="1" dirty="0" smtClean="0">
                <a:solidFill>
                  <a:srgbClr val="0099FF"/>
                </a:solidFill>
                <a:latin typeface="Trebuchet MS" pitchFamily="34" charset="0"/>
              </a:rPr>
              <a:t> </a:t>
            </a:r>
            <a:r>
              <a:rPr lang="es-ES" sz="2800" b="1" dirty="0" err="1" smtClean="0">
                <a:solidFill>
                  <a:srgbClr val="0099FF"/>
                </a:solidFill>
                <a:latin typeface="Trebuchet MS" pitchFamily="34" charset="0"/>
              </a:rPr>
              <a:t>sentence</a:t>
            </a:r>
            <a:r>
              <a:rPr lang="es-ES" sz="2800" b="1" dirty="0" smtClean="0">
                <a:solidFill>
                  <a:srgbClr val="0099FF"/>
                </a:solidFill>
                <a:latin typeface="Trebuchet MS" pitchFamily="34" charset="0"/>
              </a:rPr>
              <a:t>.  </a:t>
            </a:r>
            <a:r>
              <a:rPr lang="es-ES" sz="2800" b="1" dirty="0" err="1" smtClean="0">
                <a:solidFill>
                  <a:srgbClr val="0099FF"/>
                </a:solidFill>
                <a:latin typeface="Trebuchet MS" pitchFamily="34" charset="0"/>
              </a:rPr>
              <a:t>It</a:t>
            </a:r>
            <a:r>
              <a:rPr lang="es-ES" sz="2800" b="1" dirty="0" smtClean="0">
                <a:solidFill>
                  <a:srgbClr val="0099FF"/>
                </a:solidFill>
                <a:latin typeface="Trebuchet MS" pitchFamily="34" charset="0"/>
              </a:rPr>
              <a:t> </a:t>
            </a:r>
            <a:r>
              <a:rPr lang="es-ES" sz="2800" b="1" dirty="0" err="1" smtClean="0">
                <a:solidFill>
                  <a:srgbClr val="0099FF"/>
                </a:solidFill>
                <a:latin typeface="Trebuchet MS" pitchFamily="34" charset="0"/>
              </a:rPr>
              <a:t>includes</a:t>
            </a:r>
            <a:r>
              <a:rPr lang="es-ES" sz="2800" b="1" dirty="0" smtClean="0">
                <a:solidFill>
                  <a:srgbClr val="0099FF"/>
                </a:solidFill>
                <a:latin typeface="Trebuchet MS" pitchFamily="34" charset="0"/>
              </a:rPr>
              <a:t> </a:t>
            </a:r>
            <a:r>
              <a:rPr lang="es-ES" sz="2800" b="1" dirty="0" err="1" smtClean="0">
                <a:solidFill>
                  <a:srgbClr val="0099FF"/>
                </a:solidFill>
                <a:latin typeface="Trebuchet MS" pitchFamily="34" charset="0"/>
              </a:rPr>
              <a:t>specific</a:t>
            </a:r>
            <a:r>
              <a:rPr lang="es-ES" sz="2800" b="1" dirty="0" smtClean="0">
                <a:solidFill>
                  <a:srgbClr val="0099FF"/>
                </a:solidFill>
                <a:latin typeface="Trebuchet MS" pitchFamily="34" charset="0"/>
              </a:rPr>
              <a:t> </a:t>
            </a:r>
            <a:r>
              <a:rPr lang="es-ES" sz="2800" b="1" dirty="0" err="1" smtClean="0">
                <a:solidFill>
                  <a:srgbClr val="0099FF"/>
                </a:solidFill>
                <a:latin typeface="Trebuchet MS" pitchFamily="34" charset="0"/>
              </a:rPr>
              <a:t>details</a:t>
            </a:r>
            <a:endParaRPr lang="es-ES" sz="2800" b="1" dirty="0" smtClean="0">
              <a:solidFill>
                <a:srgbClr val="0099FF"/>
              </a:solidFill>
              <a:latin typeface="Trebuchet MS" pitchFamily="34" charset="0"/>
            </a:endParaRPr>
          </a:p>
          <a:p>
            <a:pPr marL="965200" indent="-514350">
              <a:buNone/>
            </a:pPr>
            <a:r>
              <a:rPr lang="es-ES" sz="2800" b="1" dirty="0" smtClean="0">
                <a:solidFill>
                  <a:srgbClr val="0099FF"/>
                </a:solidFill>
                <a:latin typeface="Trebuchet MS" pitchFamily="34" charset="0"/>
              </a:rPr>
              <a:t> </a:t>
            </a:r>
          </a:p>
          <a:p>
            <a:pPr marL="965200" indent="-514350">
              <a:buNone/>
            </a:pPr>
            <a:r>
              <a:rPr lang="es-ES" sz="2800" b="1" dirty="0" smtClean="0">
                <a:solidFill>
                  <a:schemeClr val="accent2"/>
                </a:solidFill>
                <a:latin typeface="Trebuchet MS" pitchFamily="34" charset="0"/>
              </a:rPr>
              <a:t>3.   </a:t>
            </a:r>
            <a:r>
              <a:rPr lang="es-ES" sz="2800" b="1" dirty="0" err="1" smtClean="0">
                <a:solidFill>
                  <a:schemeClr val="accent2"/>
                </a:solidFill>
                <a:latin typeface="Trebuchet MS" pitchFamily="34" charset="0"/>
              </a:rPr>
              <a:t>Conclusion</a:t>
            </a:r>
            <a:r>
              <a:rPr lang="es-ES" sz="2800" b="1" dirty="0" smtClean="0">
                <a:solidFill>
                  <a:srgbClr val="0099FF"/>
                </a:solidFill>
                <a:latin typeface="Trebuchet MS" pitchFamily="34" charset="0"/>
              </a:rPr>
              <a:t>:  </a:t>
            </a:r>
            <a:r>
              <a:rPr lang="es-ES" sz="2800" b="1" dirty="0" err="1" smtClean="0">
                <a:solidFill>
                  <a:srgbClr val="0099FF"/>
                </a:solidFill>
                <a:latin typeface="Trebuchet MS" pitchFamily="34" charset="0"/>
              </a:rPr>
              <a:t>It</a:t>
            </a:r>
            <a:r>
              <a:rPr lang="es-ES" sz="2800" b="1" dirty="0" smtClean="0">
                <a:solidFill>
                  <a:srgbClr val="0099FF"/>
                </a:solidFill>
                <a:latin typeface="Trebuchet MS" pitchFamily="34" charset="0"/>
              </a:rPr>
              <a:t> </a:t>
            </a:r>
            <a:r>
              <a:rPr lang="es-ES" sz="2800" b="1" dirty="0" err="1" smtClean="0">
                <a:solidFill>
                  <a:srgbClr val="0099FF"/>
                </a:solidFill>
                <a:latin typeface="Trebuchet MS" pitchFamily="34" charset="0"/>
              </a:rPr>
              <a:t>reminds</a:t>
            </a:r>
            <a:r>
              <a:rPr lang="es-ES" sz="2800" b="1" dirty="0" smtClean="0">
                <a:solidFill>
                  <a:srgbClr val="0099FF"/>
                </a:solidFill>
                <a:latin typeface="Trebuchet MS" pitchFamily="34" charset="0"/>
              </a:rPr>
              <a:t> </a:t>
            </a:r>
            <a:r>
              <a:rPr lang="es-ES" sz="2800" b="1" dirty="0" err="1" smtClean="0">
                <a:solidFill>
                  <a:srgbClr val="0099FF"/>
                </a:solidFill>
                <a:latin typeface="Trebuchet MS" pitchFamily="34" charset="0"/>
              </a:rPr>
              <a:t>what</a:t>
            </a:r>
            <a:r>
              <a:rPr lang="es-ES" sz="2800" b="1" dirty="0" smtClean="0">
                <a:solidFill>
                  <a:srgbClr val="0099FF"/>
                </a:solidFill>
                <a:latin typeface="Trebuchet MS" pitchFamily="34" charset="0"/>
              </a:rPr>
              <a:t> </a:t>
            </a:r>
            <a:r>
              <a:rPr lang="es-ES" sz="2800" b="1" dirty="0" err="1" smtClean="0">
                <a:solidFill>
                  <a:srgbClr val="0099FF"/>
                </a:solidFill>
                <a:latin typeface="Trebuchet MS" pitchFamily="34" charset="0"/>
              </a:rPr>
              <a:t>the</a:t>
            </a:r>
            <a:r>
              <a:rPr lang="es-ES" sz="2800" b="1" dirty="0" smtClean="0">
                <a:solidFill>
                  <a:srgbClr val="0099FF"/>
                </a:solidFill>
                <a:latin typeface="Trebuchet MS" pitchFamily="34" charset="0"/>
              </a:rPr>
              <a:t> </a:t>
            </a:r>
            <a:r>
              <a:rPr lang="es-ES" sz="2800" b="1" dirty="0" err="1" smtClean="0">
                <a:solidFill>
                  <a:srgbClr val="0099FF"/>
                </a:solidFill>
                <a:latin typeface="Trebuchet MS" pitchFamily="34" charset="0"/>
              </a:rPr>
              <a:t>topic</a:t>
            </a:r>
            <a:r>
              <a:rPr lang="es-ES" sz="2800" b="1" dirty="0" smtClean="0">
                <a:solidFill>
                  <a:srgbClr val="0099FF"/>
                </a:solidFill>
                <a:latin typeface="Trebuchet MS" pitchFamily="34" charset="0"/>
              </a:rPr>
              <a:t> </a:t>
            </a:r>
            <a:r>
              <a:rPr lang="es-ES" sz="2800" b="1" dirty="0" err="1" smtClean="0">
                <a:solidFill>
                  <a:srgbClr val="0099FF"/>
                </a:solidFill>
                <a:latin typeface="Trebuchet MS" pitchFamily="34" charset="0"/>
              </a:rPr>
              <a:t>sentence</a:t>
            </a:r>
            <a:r>
              <a:rPr lang="es-ES" sz="2800" b="1" dirty="0" smtClean="0">
                <a:solidFill>
                  <a:srgbClr val="0099FF"/>
                </a:solidFill>
                <a:latin typeface="Trebuchet MS" pitchFamily="34" charset="0"/>
              </a:rPr>
              <a:t> </a:t>
            </a:r>
            <a:r>
              <a:rPr lang="es-ES" sz="2800" b="1" dirty="0" err="1" smtClean="0">
                <a:solidFill>
                  <a:srgbClr val="0099FF"/>
                </a:solidFill>
                <a:latin typeface="Trebuchet MS" pitchFamily="34" charset="0"/>
              </a:rPr>
              <a:t>was</a:t>
            </a:r>
            <a:r>
              <a:rPr lang="es-ES" sz="2800" b="1" dirty="0" smtClean="0">
                <a:solidFill>
                  <a:srgbClr val="0099FF"/>
                </a:solidFill>
                <a:latin typeface="Trebuchet MS" pitchFamily="34" charset="0"/>
              </a:rPr>
              <a:t> </a:t>
            </a:r>
            <a:r>
              <a:rPr lang="es-ES" sz="2800" b="1" dirty="0" err="1" smtClean="0">
                <a:solidFill>
                  <a:srgbClr val="0099FF"/>
                </a:solidFill>
                <a:latin typeface="Trebuchet MS" pitchFamily="34" charset="0"/>
              </a:rPr>
              <a:t>about</a:t>
            </a:r>
            <a:r>
              <a:rPr lang="es-ES" sz="2800" b="1" dirty="0" smtClean="0">
                <a:solidFill>
                  <a:srgbClr val="0099FF"/>
                </a:solidFill>
                <a:latin typeface="Trebuchet MS" pitchFamily="34" charset="0"/>
              </a:rPr>
              <a:t>.   </a:t>
            </a:r>
          </a:p>
          <a:p>
            <a:pPr marL="0" indent="0">
              <a:buFontTx/>
              <a:buNone/>
            </a:pPr>
            <a:r>
              <a:rPr lang="es-ES" sz="4000" b="1" dirty="0" smtClean="0">
                <a:solidFill>
                  <a:srgbClr val="0099FF"/>
                </a:solidFill>
                <a:latin typeface="Trebuchet MS" pitchFamily="34" charset="0"/>
              </a:rPr>
              <a:t> </a:t>
            </a:r>
            <a:endParaRPr lang="es-ES" sz="4000" b="1" dirty="0">
              <a:solidFill>
                <a:srgbClr val="0099FF"/>
              </a:solidFill>
              <a:latin typeface="Trebuchet MS" pitchFamily="34" charset="0"/>
            </a:endParaRPr>
          </a:p>
          <a:p>
            <a:pPr marL="533400" indent="-533400">
              <a:buFontTx/>
              <a:buNone/>
            </a:pPr>
            <a:endParaRPr lang="es-ES" sz="800" dirty="0">
              <a:solidFill>
                <a:srgbClr val="0099FF"/>
              </a:solidFill>
              <a:latin typeface="Trebuchet MS" pitchFamily="34" charset="0"/>
            </a:endParaRPr>
          </a:p>
          <a:p>
            <a:pPr marL="533400" indent="-533400">
              <a:buNone/>
            </a:pPr>
            <a:endParaRPr lang="es-ES" sz="3600" dirty="0">
              <a:solidFill>
                <a:srgbClr val="CCECFF"/>
              </a:solidFill>
              <a:latin typeface="Trebuchet MS" pitchFamily="34" charset="0"/>
            </a:endParaRPr>
          </a:p>
          <a:p>
            <a:pPr marL="533400" indent="-533400">
              <a:buFontTx/>
              <a:buNone/>
            </a:pPr>
            <a:endParaRPr lang="es-ES" dirty="0">
              <a:solidFill>
                <a:srgbClr val="CCECFF"/>
              </a:solidFill>
            </a:endParaRPr>
          </a:p>
        </p:txBody>
      </p:sp>
      <p:pic>
        <p:nvPicPr>
          <p:cNvPr id="13316" name="Picture 4" descr="pencils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476250"/>
            <a:ext cx="930275" cy="1143000"/>
          </a:xfrm>
          <a:noFill/>
          <a:ln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116013" y="476250"/>
            <a:ext cx="7848600" cy="6192838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es-ES" sz="3200" b="1" dirty="0" err="1" smtClean="0">
                <a:solidFill>
                  <a:srgbClr val="0099FF"/>
                </a:solidFill>
                <a:latin typeface="Trebuchet MS" pitchFamily="34" charset="0"/>
              </a:rPr>
              <a:t>PARAGRAPH</a:t>
            </a:r>
            <a:r>
              <a:rPr lang="es-ES" sz="3200" b="1" dirty="0" smtClean="0">
                <a:solidFill>
                  <a:srgbClr val="0099FF"/>
                </a:solidFill>
                <a:latin typeface="Trebuchet MS" pitchFamily="34" charset="0"/>
              </a:rPr>
              <a:t> </a:t>
            </a:r>
            <a:r>
              <a:rPr lang="es-ES" sz="3200" b="1" dirty="0" err="1" smtClean="0">
                <a:solidFill>
                  <a:srgbClr val="0099FF"/>
                </a:solidFill>
                <a:latin typeface="Trebuchet MS" pitchFamily="34" charset="0"/>
              </a:rPr>
              <a:t>SAMPLE</a:t>
            </a:r>
            <a:r>
              <a:rPr lang="es-EC" sz="3000" dirty="0" smtClean="0">
                <a:solidFill>
                  <a:srgbClr val="CCECFF"/>
                </a:solidFill>
                <a:latin typeface="Trebuchet MS" pitchFamily="34" charset="0"/>
              </a:rPr>
              <a:t> </a:t>
            </a:r>
            <a:endParaRPr lang="es-ES" dirty="0">
              <a:latin typeface="Trebuchet MS" pitchFamily="34" charset="0"/>
            </a:endParaRPr>
          </a:p>
        </p:txBody>
      </p:sp>
      <p:pic>
        <p:nvPicPr>
          <p:cNvPr id="14340" name="Picture 4" descr="pencils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476250"/>
            <a:ext cx="930275" cy="1143000"/>
          </a:xfrm>
          <a:noFill/>
          <a:ln/>
        </p:spPr>
      </p:pic>
      <p:pic>
        <p:nvPicPr>
          <p:cNvPr id="14341" name="Picture 5" descr="j03118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692696"/>
            <a:ext cx="1008062" cy="782637"/>
          </a:xfrm>
          <a:prstGeom prst="rect">
            <a:avLst/>
          </a:prstGeom>
          <a:noFill/>
        </p:spPr>
      </p:pic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755576" y="1816567"/>
            <a:ext cx="7416824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Times New Roman" pitchFamily="18" charset="0"/>
              </a:rPr>
              <a:t>My Dog Romeo is so much fun to play with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Verdana" pitchFamily="34" charset="0"/>
                <a:ea typeface="Times New Roman" pitchFamily="18" charset="0"/>
              </a:rPr>
              <a:t>.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  <a:ea typeface="Times New Roman" pitchFamily="18" charset="0"/>
              </a:rPr>
              <a:t>One reason he’s fun is because he loves to play catch. What’s also fun is that he follows me around the house with a toy and drops it on my foot, so I will kick it. Additionally, he can catch just about anything, but his favorite thing to catch is a Frisbee. Finally, he loves it when I pretend like I’m falling dead, and he runs over to lick me.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Times New Roman" pitchFamily="18" charset="0"/>
              </a:rPr>
              <a:t>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Verdana" pitchFamily="34" charset="0"/>
                <a:ea typeface="Times New Roman" pitchFamily="18" charset="0"/>
              </a:rPr>
              <a:t>All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Verdana" pitchFamily="34" charset="0"/>
                <a:ea typeface="Times New Roman" pitchFamily="18" charset="0"/>
              </a:rPr>
              <a:t>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Verdana" pitchFamily="34" charset="0"/>
                <a:ea typeface="Times New Roman" pitchFamily="18" charset="0"/>
              </a:rPr>
              <a:t>these reasons show why I really have fun playing with Romeo.</a:t>
            </a: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</a:rPr>
              <a:t>Red is the topic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</a:rPr>
              <a:t> sentence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 smtClean="0">
                <a:solidFill>
                  <a:srgbClr val="0070C0"/>
                </a:solidFill>
                <a:ea typeface="Times New Roman" pitchFamily="18" charset="0"/>
              </a:rPr>
              <a:t>Blue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</a:rPr>
              <a:t> is the supporting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</a:rPr>
              <a:t> details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Times New Roman" pitchFamily="18" charset="0"/>
                <a:ea typeface="Times New Roman" pitchFamily="18" charset="0"/>
              </a:rPr>
              <a:t>Brown is the conclusion.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116013" y="0"/>
            <a:ext cx="7772400" cy="6381327"/>
          </a:xfrm>
        </p:spPr>
        <p:txBody>
          <a:bodyPr/>
          <a:lstStyle/>
          <a:p>
            <a:pPr marL="533400" indent="-533400" algn="just">
              <a:lnSpc>
                <a:spcPct val="90000"/>
              </a:lnSpc>
              <a:buNone/>
            </a:pPr>
            <a:endParaRPr lang="es-ES" sz="2600" dirty="0" smtClean="0">
              <a:solidFill>
                <a:srgbClr val="0099FF"/>
              </a:solidFill>
              <a:latin typeface="Trebuchet MS" pitchFamily="34" charset="0"/>
            </a:endParaRPr>
          </a:p>
          <a:p>
            <a:pPr marL="533400" indent="-533400" algn="ctr">
              <a:lnSpc>
                <a:spcPct val="90000"/>
              </a:lnSpc>
              <a:buNone/>
            </a:pPr>
            <a:r>
              <a:rPr lang="es-ES" sz="4200" dirty="0" smtClean="0">
                <a:solidFill>
                  <a:srgbClr val="0099FF"/>
                </a:solidFill>
                <a:latin typeface="Trebuchet MS" pitchFamily="34" charset="0"/>
              </a:rPr>
              <a:t>PROCESS TO </a:t>
            </a:r>
            <a:r>
              <a:rPr lang="es-ES" sz="4200" dirty="0" smtClean="0">
                <a:solidFill>
                  <a:srgbClr val="0099FF"/>
                </a:solidFill>
                <a:latin typeface="Trebuchet MS" pitchFamily="34" charset="0"/>
              </a:rPr>
              <a:t>WRITING </a:t>
            </a:r>
            <a:r>
              <a:rPr lang="es-ES" sz="4200" dirty="0" smtClean="0">
                <a:solidFill>
                  <a:srgbClr val="0099FF"/>
                </a:solidFill>
                <a:latin typeface="Trebuchet MS" pitchFamily="34" charset="0"/>
              </a:rPr>
              <a:t>A PARAGRAPH</a:t>
            </a:r>
          </a:p>
          <a:p>
            <a:pPr marL="533400" indent="-533400" algn="ctr">
              <a:lnSpc>
                <a:spcPct val="90000"/>
              </a:lnSpc>
              <a:buNone/>
            </a:pPr>
            <a:endParaRPr lang="es-ES" sz="4200" dirty="0" smtClean="0">
              <a:solidFill>
                <a:srgbClr val="0099FF"/>
              </a:solidFill>
              <a:latin typeface="Trebuchet MS" pitchFamily="34" charset="0"/>
            </a:endParaRPr>
          </a:p>
          <a:p>
            <a:pPr marL="533400" indent="-533400" algn="ctr">
              <a:lnSpc>
                <a:spcPct val="90000"/>
              </a:lnSpc>
              <a:buNone/>
            </a:pPr>
            <a:endParaRPr lang="es-ES" sz="4200" dirty="0" smtClean="0">
              <a:solidFill>
                <a:srgbClr val="0099FF"/>
              </a:solidFill>
              <a:latin typeface="Trebuchet MS" pitchFamily="34" charset="0"/>
            </a:endParaRPr>
          </a:p>
          <a:p>
            <a:pPr marL="533400" indent="-533400" algn="ctr">
              <a:lnSpc>
                <a:spcPct val="90000"/>
              </a:lnSpc>
              <a:buNone/>
            </a:pPr>
            <a:endParaRPr lang="es-ES" sz="4200" dirty="0" smtClean="0">
              <a:solidFill>
                <a:srgbClr val="0099FF"/>
              </a:solidFill>
              <a:latin typeface="Trebuchet MS" pitchFamily="34" charset="0"/>
            </a:endParaRPr>
          </a:p>
          <a:p>
            <a:pPr marL="533400" indent="-533400" algn="ctr">
              <a:lnSpc>
                <a:spcPct val="90000"/>
              </a:lnSpc>
              <a:buNone/>
            </a:pPr>
            <a:endParaRPr lang="es-ES" sz="4200" dirty="0">
              <a:solidFill>
                <a:srgbClr val="0099FF"/>
              </a:solidFill>
              <a:latin typeface="Trebuchet MS" pitchFamily="34" charset="0"/>
            </a:endParaRPr>
          </a:p>
        </p:txBody>
      </p:sp>
      <p:pic>
        <p:nvPicPr>
          <p:cNvPr id="15364" name="Picture 4" descr="pencils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404813"/>
            <a:ext cx="930275" cy="1143000"/>
          </a:xfrm>
          <a:noFill/>
          <a:ln/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988840"/>
            <a:ext cx="388843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042988" y="620713"/>
            <a:ext cx="7772400" cy="5976937"/>
          </a:xfrm>
        </p:spPr>
        <p:txBody>
          <a:bodyPr>
            <a:normAutofit/>
          </a:bodyPr>
          <a:lstStyle/>
          <a:p>
            <a:pPr marL="533400" indent="7938" algn="ctr">
              <a:buNone/>
            </a:pPr>
            <a:r>
              <a:rPr lang="es-ES" sz="4000" dirty="0" err="1" smtClean="0">
                <a:solidFill>
                  <a:srgbClr val="0099FF"/>
                </a:solidFill>
                <a:latin typeface="Trebuchet MS" pitchFamily="34" charset="0"/>
              </a:rPr>
              <a:t>There</a:t>
            </a:r>
            <a:r>
              <a:rPr lang="es-ES" sz="4000" dirty="0" smtClean="0">
                <a:solidFill>
                  <a:srgbClr val="0099FF"/>
                </a:solidFill>
                <a:latin typeface="Trebuchet MS" pitchFamily="34" charset="0"/>
              </a:rPr>
              <a:t> are </a:t>
            </a:r>
            <a:r>
              <a:rPr lang="es-ES" sz="4000" dirty="0" err="1" smtClean="0">
                <a:solidFill>
                  <a:schemeClr val="accent3"/>
                </a:solidFill>
                <a:latin typeface="Trebuchet MS" pitchFamily="34" charset="0"/>
              </a:rPr>
              <a:t>five</a:t>
            </a:r>
            <a:r>
              <a:rPr lang="es-ES" sz="4000" dirty="0" smtClean="0">
                <a:solidFill>
                  <a:srgbClr val="0099FF"/>
                </a:solidFill>
                <a:latin typeface="Trebuchet MS" pitchFamily="34" charset="0"/>
              </a:rPr>
              <a:t> </a:t>
            </a:r>
            <a:r>
              <a:rPr lang="es-ES" sz="4000" dirty="0" err="1" smtClean="0">
                <a:solidFill>
                  <a:srgbClr val="0099FF"/>
                </a:solidFill>
                <a:latin typeface="Trebuchet MS" pitchFamily="34" charset="0"/>
              </a:rPr>
              <a:t>steps</a:t>
            </a:r>
            <a:r>
              <a:rPr lang="es-ES" sz="4000" dirty="0" smtClean="0">
                <a:solidFill>
                  <a:srgbClr val="0099FF"/>
                </a:solidFill>
                <a:latin typeface="Trebuchet MS" pitchFamily="34" charset="0"/>
              </a:rPr>
              <a:t> </a:t>
            </a:r>
            <a:r>
              <a:rPr lang="es-ES" sz="4000" dirty="0" err="1" smtClean="0">
                <a:solidFill>
                  <a:srgbClr val="0099FF"/>
                </a:solidFill>
                <a:latin typeface="Trebuchet MS" pitchFamily="34" charset="0"/>
              </a:rPr>
              <a:t>to</a:t>
            </a:r>
            <a:r>
              <a:rPr lang="es-ES" sz="4000" dirty="0" smtClean="0">
                <a:solidFill>
                  <a:srgbClr val="0099FF"/>
                </a:solidFill>
                <a:latin typeface="Trebuchet MS" pitchFamily="34" charset="0"/>
              </a:rPr>
              <a:t> </a:t>
            </a:r>
            <a:r>
              <a:rPr lang="es-ES" sz="4000" dirty="0" err="1" smtClean="0">
                <a:solidFill>
                  <a:srgbClr val="0099FF"/>
                </a:solidFill>
                <a:latin typeface="Trebuchet MS" pitchFamily="34" charset="0"/>
              </a:rPr>
              <a:t>write</a:t>
            </a:r>
            <a:r>
              <a:rPr lang="es-ES" sz="4000" dirty="0" smtClean="0">
                <a:solidFill>
                  <a:srgbClr val="0099FF"/>
                </a:solidFill>
                <a:latin typeface="Trebuchet MS" pitchFamily="34" charset="0"/>
              </a:rPr>
              <a:t> a </a:t>
            </a:r>
            <a:r>
              <a:rPr lang="es-ES" sz="4000" dirty="0" err="1" smtClean="0">
                <a:solidFill>
                  <a:srgbClr val="0099FF"/>
                </a:solidFill>
                <a:latin typeface="Trebuchet MS" pitchFamily="34" charset="0"/>
              </a:rPr>
              <a:t>good</a:t>
            </a:r>
            <a:r>
              <a:rPr lang="es-ES" sz="4000" dirty="0" smtClean="0">
                <a:solidFill>
                  <a:srgbClr val="0099FF"/>
                </a:solidFill>
                <a:latin typeface="Trebuchet MS" pitchFamily="34" charset="0"/>
              </a:rPr>
              <a:t> </a:t>
            </a:r>
            <a:r>
              <a:rPr lang="es-ES" sz="4000" dirty="0" err="1" smtClean="0">
                <a:solidFill>
                  <a:srgbClr val="0099FF"/>
                </a:solidFill>
                <a:latin typeface="Trebuchet MS" pitchFamily="34" charset="0"/>
              </a:rPr>
              <a:t>paragraph</a:t>
            </a:r>
            <a:r>
              <a:rPr lang="es-ES" sz="4000" dirty="0" smtClean="0">
                <a:solidFill>
                  <a:srgbClr val="0099FF"/>
                </a:solidFill>
                <a:latin typeface="Trebuchet MS" pitchFamily="34" charset="0"/>
              </a:rPr>
              <a:t>.</a:t>
            </a:r>
          </a:p>
          <a:p>
            <a:pPr marL="533400" indent="7938" algn="ctr">
              <a:buNone/>
            </a:pPr>
            <a:endParaRPr lang="es-ES" sz="4000" dirty="0" smtClean="0">
              <a:solidFill>
                <a:srgbClr val="0099FF"/>
              </a:solidFill>
              <a:latin typeface="Trebuchet MS" pitchFamily="34" charset="0"/>
            </a:endParaRPr>
          </a:p>
          <a:p>
            <a:pPr marL="533400" indent="7938" algn="ctr">
              <a:buNone/>
            </a:pPr>
            <a:endParaRPr lang="es-ES" sz="4000" dirty="0" smtClean="0">
              <a:solidFill>
                <a:srgbClr val="0099FF"/>
              </a:solidFill>
              <a:latin typeface="Trebuchet MS" pitchFamily="34" charset="0"/>
            </a:endParaRPr>
          </a:p>
          <a:p>
            <a:pPr marL="533400" indent="7938" algn="ctr">
              <a:buNone/>
            </a:pPr>
            <a:endParaRPr lang="es-ES" sz="4000" dirty="0" smtClean="0">
              <a:solidFill>
                <a:srgbClr val="0099FF"/>
              </a:solidFill>
              <a:latin typeface="Trebuchet MS" pitchFamily="34" charset="0"/>
            </a:endParaRPr>
          </a:p>
          <a:p>
            <a:pPr marL="533400" indent="7938" algn="just">
              <a:buNone/>
            </a:pPr>
            <a:endParaRPr lang="es-ES" sz="4000" dirty="0" smtClean="0">
              <a:solidFill>
                <a:srgbClr val="0099FF"/>
              </a:solidFill>
              <a:latin typeface="Trebuchet MS" pitchFamily="34" charset="0"/>
            </a:endParaRPr>
          </a:p>
          <a:p>
            <a:pPr marL="533400" indent="-533400"/>
            <a:endParaRPr lang="es-ES" sz="4000" dirty="0" smtClean="0">
              <a:solidFill>
                <a:srgbClr val="0099FF"/>
              </a:solidFill>
              <a:latin typeface="Trebuchet MS" pitchFamily="34" charset="0"/>
            </a:endParaRPr>
          </a:p>
          <a:p>
            <a:pPr marL="533400" indent="-533400"/>
            <a:endParaRPr lang="es-ES" sz="4000" dirty="0" smtClean="0">
              <a:solidFill>
                <a:srgbClr val="0099FF"/>
              </a:solidFill>
              <a:latin typeface="Trebuchet MS" pitchFamily="34" charset="0"/>
            </a:endParaRPr>
          </a:p>
          <a:p>
            <a:pPr marL="533400" indent="-533400"/>
            <a:endParaRPr lang="es-ES" sz="4000" dirty="0">
              <a:solidFill>
                <a:srgbClr val="0099FF"/>
              </a:solidFill>
              <a:latin typeface="Trebuchet MS" pitchFamily="34" charset="0"/>
            </a:endParaRPr>
          </a:p>
        </p:txBody>
      </p:sp>
      <p:pic>
        <p:nvPicPr>
          <p:cNvPr id="16388" name="Picture 4" descr="pencils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476250"/>
            <a:ext cx="930275" cy="1143000"/>
          </a:xfrm>
          <a:noFill/>
          <a:ln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5" y="2780928"/>
            <a:ext cx="316835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-675456"/>
            <a:ext cx="7772400" cy="482453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0099FF"/>
                </a:solidFill>
                <a:latin typeface="Trebuchet MS" pitchFamily="34" charset="0"/>
              </a:rPr>
              <a:t> 1. Brainstorming</a:t>
            </a:r>
            <a:br>
              <a:rPr lang="en-US" dirty="0" smtClean="0">
                <a:solidFill>
                  <a:srgbClr val="0099FF"/>
                </a:solidFill>
                <a:latin typeface="Trebuchet MS" pitchFamily="34" charset="0"/>
              </a:rPr>
            </a:br>
            <a:r>
              <a:rPr lang="en-US" dirty="0" smtClean="0">
                <a:solidFill>
                  <a:srgbClr val="0099FF"/>
                </a:solidFill>
                <a:latin typeface="Trebuchet MS" pitchFamily="34" charset="0"/>
              </a:rPr>
              <a:t>  </a:t>
            </a:r>
            <a:r>
              <a:rPr lang="en-US" sz="2800" dirty="0" smtClean="0">
                <a:solidFill>
                  <a:srgbClr val="0099FF"/>
                </a:solidFill>
                <a:latin typeface="Trebuchet MS" pitchFamily="34" charset="0"/>
              </a:rPr>
              <a:t>In this step you should think and </a:t>
            </a:r>
            <a:br>
              <a:rPr lang="en-US" sz="2800" dirty="0" smtClean="0">
                <a:solidFill>
                  <a:srgbClr val="0099FF"/>
                </a:solidFill>
                <a:latin typeface="Trebuchet MS" pitchFamily="34" charset="0"/>
              </a:rPr>
            </a:br>
            <a:r>
              <a:rPr lang="en-US" sz="2800" dirty="0" smtClean="0">
                <a:solidFill>
                  <a:srgbClr val="0099FF"/>
                </a:solidFill>
                <a:latin typeface="Trebuchet MS" pitchFamily="34" charset="0"/>
              </a:rPr>
              <a:t>write down any ideas about a </a:t>
            </a:r>
            <a:br>
              <a:rPr lang="en-US" sz="2800" dirty="0" smtClean="0">
                <a:solidFill>
                  <a:srgbClr val="0099FF"/>
                </a:solidFill>
                <a:latin typeface="Trebuchet MS" pitchFamily="34" charset="0"/>
              </a:rPr>
            </a:br>
            <a:r>
              <a:rPr lang="en-US" sz="2800" dirty="0" smtClean="0">
                <a:solidFill>
                  <a:srgbClr val="0099FF"/>
                </a:solidFill>
                <a:latin typeface="Trebuchet MS" pitchFamily="34" charset="0"/>
              </a:rPr>
              <a:t>topic you want to write about.   </a:t>
            </a:r>
            <a:br>
              <a:rPr lang="en-US" sz="2800" dirty="0" smtClean="0">
                <a:solidFill>
                  <a:srgbClr val="0099FF"/>
                </a:solidFill>
                <a:latin typeface="Trebuchet MS" pitchFamily="34" charset="0"/>
              </a:rPr>
            </a:br>
            <a:r>
              <a:rPr lang="en-US" sz="2800" dirty="0" smtClean="0">
                <a:solidFill>
                  <a:srgbClr val="0099FF"/>
                </a:solidFill>
                <a:latin typeface="Trebuchet MS" pitchFamily="34" charset="0"/>
              </a:rPr>
              <a:t>  </a:t>
            </a:r>
            <a:endParaRPr lang="es-ES" sz="2800" b="1" u="sng" dirty="0">
              <a:solidFill>
                <a:srgbClr val="0099FF"/>
              </a:solidFill>
              <a:latin typeface="Trebuchet MS" pitchFamily="34" charset="0"/>
            </a:endParaRPr>
          </a:p>
        </p:txBody>
      </p:sp>
      <p:pic>
        <p:nvPicPr>
          <p:cNvPr id="18436" name="Picture 4" descr="penci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250"/>
            <a:ext cx="9302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996952"/>
            <a:ext cx="2381250" cy="2207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-675456"/>
            <a:ext cx="7772400" cy="482453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0099FF"/>
                </a:solidFill>
                <a:latin typeface="Trebuchet MS" pitchFamily="34" charset="0"/>
              </a:rPr>
              <a:t> 2. ORGANIZING IDEAS</a:t>
            </a:r>
            <a:br>
              <a:rPr lang="en-US" dirty="0" smtClean="0">
                <a:solidFill>
                  <a:srgbClr val="0099FF"/>
                </a:solidFill>
                <a:latin typeface="Trebuchet MS" pitchFamily="34" charset="0"/>
              </a:rPr>
            </a:br>
            <a:r>
              <a:rPr lang="en-US" dirty="0" smtClean="0">
                <a:solidFill>
                  <a:srgbClr val="0099FF"/>
                </a:solidFill>
                <a:latin typeface="Trebuchet MS" pitchFamily="34" charset="0"/>
              </a:rPr>
              <a:t>  </a:t>
            </a:r>
            <a:r>
              <a:rPr lang="en-US" sz="2800" dirty="0" smtClean="0">
                <a:solidFill>
                  <a:srgbClr val="0099FF"/>
                </a:solidFill>
                <a:latin typeface="Trebuchet MS" pitchFamily="34" charset="0"/>
              </a:rPr>
              <a:t>In this step you should organize your ideas by creating a cluster or an outline about what you want to write about.   </a:t>
            </a:r>
            <a:br>
              <a:rPr lang="en-US" sz="2800" dirty="0" smtClean="0">
                <a:solidFill>
                  <a:srgbClr val="0099FF"/>
                </a:solidFill>
                <a:latin typeface="Trebuchet MS" pitchFamily="34" charset="0"/>
              </a:rPr>
            </a:br>
            <a:r>
              <a:rPr lang="en-US" sz="2800" dirty="0" smtClean="0">
                <a:solidFill>
                  <a:srgbClr val="0099FF"/>
                </a:solidFill>
                <a:latin typeface="Trebuchet MS" pitchFamily="34" charset="0"/>
              </a:rPr>
              <a:t>  </a:t>
            </a:r>
            <a:endParaRPr lang="es-ES" sz="2800" b="1" u="sng" dirty="0">
              <a:solidFill>
                <a:srgbClr val="0099FF"/>
              </a:solidFill>
              <a:latin typeface="Trebuchet MS" pitchFamily="34" charset="0"/>
            </a:endParaRPr>
          </a:p>
        </p:txBody>
      </p:sp>
      <p:pic>
        <p:nvPicPr>
          <p:cNvPr id="18436" name="Picture 4" descr="penci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250"/>
            <a:ext cx="9302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284984"/>
            <a:ext cx="230425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2780928"/>
            <a:ext cx="18097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1403648" y="2708920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Cluster</a:t>
            </a:r>
            <a:endParaRPr lang="en-US" sz="36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-675456"/>
            <a:ext cx="7772400" cy="482453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0099FF"/>
                </a:solidFill>
                <a:latin typeface="Trebuchet MS" pitchFamily="34" charset="0"/>
              </a:rPr>
              <a:t> 3. WRITING THE FIRST DRAFT</a:t>
            </a:r>
            <a:br>
              <a:rPr lang="en-US" dirty="0" smtClean="0">
                <a:solidFill>
                  <a:srgbClr val="0099FF"/>
                </a:solidFill>
                <a:latin typeface="Trebuchet MS" pitchFamily="34" charset="0"/>
              </a:rPr>
            </a:br>
            <a:r>
              <a:rPr lang="en-US" dirty="0" smtClean="0">
                <a:solidFill>
                  <a:srgbClr val="0099FF"/>
                </a:solidFill>
                <a:latin typeface="Trebuchet MS" pitchFamily="34" charset="0"/>
              </a:rPr>
              <a:t>  </a:t>
            </a:r>
            <a:r>
              <a:rPr lang="en-US" sz="2800" dirty="0" smtClean="0">
                <a:solidFill>
                  <a:srgbClr val="0099FF"/>
                </a:solidFill>
                <a:latin typeface="Trebuchet MS" pitchFamily="34" charset="0"/>
              </a:rPr>
              <a:t>In this step you should write your paragraph for the first time, not taking much into account about the cohesion, coherence grammar, or spelling.  </a:t>
            </a:r>
            <a:br>
              <a:rPr lang="en-US" sz="2800" dirty="0" smtClean="0">
                <a:solidFill>
                  <a:srgbClr val="0099FF"/>
                </a:solidFill>
                <a:latin typeface="Trebuchet MS" pitchFamily="34" charset="0"/>
              </a:rPr>
            </a:br>
            <a:r>
              <a:rPr lang="en-US" sz="2800" dirty="0" smtClean="0">
                <a:solidFill>
                  <a:srgbClr val="0099FF"/>
                </a:solidFill>
                <a:latin typeface="Trebuchet MS" pitchFamily="34" charset="0"/>
              </a:rPr>
              <a:t>  </a:t>
            </a:r>
            <a:endParaRPr lang="es-ES" sz="2800" b="1" u="sng" dirty="0">
              <a:solidFill>
                <a:srgbClr val="0099FF"/>
              </a:solidFill>
              <a:latin typeface="Trebuchet MS" pitchFamily="34" charset="0"/>
            </a:endParaRPr>
          </a:p>
        </p:txBody>
      </p:sp>
      <p:pic>
        <p:nvPicPr>
          <p:cNvPr id="18436" name="Picture 4" descr="penci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250"/>
            <a:ext cx="9302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068960"/>
            <a:ext cx="4898107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394</TotalTime>
  <Words>231</Words>
  <Application>Microsoft Office PowerPoint</Application>
  <PresentationFormat>On-screen Show (4:3)</PresentationFormat>
  <Paragraphs>45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Comic Sans MS</vt:lpstr>
      <vt:lpstr>Lucida Sans Unicode</vt:lpstr>
      <vt:lpstr>Times New Roman</vt:lpstr>
      <vt:lpstr>Trebuchet MS</vt:lpstr>
      <vt:lpstr>Verdana</vt:lpstr>
      <vt:lpstr>Wingdings 2</vt:lpstr>
      <vt:lpstr>Wingdings 3</vt:lpstr>
      <vt:lpstr>Concurrencia</vt:lpstr>
      <vt:lpstr> HOW TO WRITE  A PARAGRAPH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1. Brainstorming   In this step you should think and  write down any ideas about a  topic you want to write about.      </vt:lpstr>
      <vt:lpstr> 2. ORGANIZING IDEAS   In this step you should organize your ideas by creating a cluster or an outline about what you want to write about.      </vt:lpstr>
      <vt:lpstr> 3. WRITING THE FIRST DRAFT   In this step you should write your paragraph for the first time, not taking much into account about the cohesion, coherence grammar, or spelling.     </vt:lpstr>
      <vt:lpstr> 4. EDITING   In this step you should revise all the errors abut coherence and cohesion that your paragraph may have.     </vt:lpstr>
      <vt:lpstr> 5. FINAL WORK   In this step you should revise all the spelling or grammar errors.  And that’s it.  Your paragraph is done ! 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POSITION PAPER</dc:title>
  <dc:creator>Guillermo Pacheco</dc:creator>
  <cp:lastModifiedBy>Raj Mathur</cp:lastModifiedBy>
  <cp:revision>25</cp:revision>
  <dcterms:created xsi:type="dcterms:W3CDTF">2007-10-29T01:51:54Z</dcterms:created>
  <dcterms:modified xsi:type="dcterms:W3CDTF">2016-09-20T13:59:11Z</dcterms:modified>
</cp:coreProperties>
</file>